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8.0537714518237991E-2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0.22182103796425956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2.3157800436636915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0.22182103796425956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0.16871249664276089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6.5918483717302996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6.4805012423627009</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8.3341530124541041</c:v>
                </c:pt>
                <c:pt idx="1">
                  <c:v>7.9408740878824702</c:v>
                </c:pt>
                <c:pt idx="2">
                  <c:v>7.6647148004188344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8.0258571009199198</c:v>
                </c:pt>
                <c:pt idx="1">
                  <c:v>8.0098041382621492</c:v>
                </c:pt>
                <c:pt idx="2">
                  <c:v>7.8412898057564604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6.7343882031394644</c:v>
                </c:pt>
                <c:pt idx="1">
                  <c:v>7.0020838354141706</c:v>
                </c:pt>
                <c:pt idx="2">
                  <c:v>6.6799227236548839</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2.947631560504357</c:v>
                </c:pt>
                <c:pt idx="1">
                  <c:v>2.273509345682875</c:v>
                </c:pt>
                <c:pt idx="2">
                  <c:v>2.5055036891154581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8.0960707883473901</c:v>
                </c:pt>
                <c:pt idx="1">
                  <c:v>8.7832940696137545</c:v>
                </c:pt>
                <c:pt idx="2">
                  <c:v>8.071973334946648</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8.6074492135054594</c:v>
                </c:pt>
                <c:pt idx="1">
                  <c:v>8.5816069225745579</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7.588410514349448</c:v>
                </c:pt>
                <c:pt idx="1">
                  <c:v>7.5804711225091062</c:v>
                </c:pt>
                <c:pt idx="2">
                  <c:v>6.979505297148247</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7.0355169836925384</c:v>
                </c:pt>
                <c:pt idx="1">
                  <c:v>8.0601280790629932</c:v>
                </c:pt>
                <c:pt idx="2">
                  <c:v>7.4800540599375944</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5.1525466394688246</c:v>
                </c:pt>
                <c:pt idx="1">
                  <c:v>6.143665399621141</c:v>
                </c:pt>
                <c:pt idx="2">
                  <c:v>5.8738483955878662</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7.2702366584983444</c:v>
                </c:pt>
                <c:pt idx="1">
                  <c:v>8.2780364528737316</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0.11717075631194795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9.2530441738961855E-2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0.96600463318091645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9.2530441738960967E-2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0.33189714195322217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0.34112609222493973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5.815684605634706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6.9920084038937791</c:v>
                </c:pt>
                <c:pt idx="1">
                  <c:v>7.5636065589010446</c:v>
                </c:pt>
                <c:pt idx="2">
                  <c:v>6.9723294454276461</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6.6648442222666944</c:v>
                </c:pt>
                <c:pt idx="1">
                  <c:v>6.8439614026112574</c:v>
                </c:pt>
                <c:pt idx="2">
                  <c:v>7.014677307982593</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8.1061994950915075</c:v>
                </c:pt>
                <c:pt idx="1">
                  <c:v>8.1446120313862256</c:v>
                </c:pt>
                <c:pt idx="2">
                  <c:v>7.7912065183036798</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4.5314955281331368</c:v>
                </c:pt>
                <c:pt idx="1">
                  <c:v>5.2653076243744481</c:v>
                </c:pt>
                <c:pt idx="2">
                  <c:v>5.8432037087441717</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9.5760586282939428</c:v>
                </c:pt>
                <c:pt idx="1">
                  <c:v>9.5847757142960823</c:v>
                </c:pt>
                <c:pt idx="2">
                  <c:v>8.8763521384589783</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9.4620952875222333</c:v>
                </c:pt>
                <c:pt idx="1">
                  <c:v>9.2170756544487293</c:v>
                </c:pt>
                <c:pt idx="2">
                  <c:v>8.9185178904527707</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8.209541168304396</c:v>
                </c:pt>
                <c:pt idx="1">
                  <c:v>8.2416939966525078</c:v>
                </c:pt>
                <c:pt idx="2">
                  <c:v>7.6837792975836292</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1.3858267716535431</c:v>
                </c:pt>
                <c:pt idx="1">
                  <c:v>1.509464139849541</c:v>
                </c:pt>
                <c:pt idx="2">
                  <c:v>1.145345478782493</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0.3100142229837326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0.10489753601210605</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1.0951153360190746</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0.10489753601210783</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0.376256632369385</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0.14082284024100122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6.3663422003084049</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0.28097521076502829</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0.16770853335572866</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1.750853202480636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0.16770853335572866</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0.47624686678108485</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5.7423211176044981</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0.28434041684449607</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0.43727016397768459</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0.12190765245524737</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1.2726985290332955</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0.12190765245524737</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0.15848167478707165</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6.5766744097213019</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0.19186778719064268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0.13344722506014683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1.3931700235140783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0.13344722506014683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0.15142597021470117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7.9014838785445889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0.16348210892636139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0.2819972536798856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7.8618725966165037E-2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0.8207683018778642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7.8618725966165925E-2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0.28199725367988471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0.2340272864438937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8.061815542144668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0.13530856540806013</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1.7281941512899088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0.16553809654409601</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0.36569597987614699</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6.4199848378608442</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0.49894167539133516</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0.14271036695419692</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1.4898759055924131</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0.14271036695419692</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0.3522705726656028</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6.2929656025878753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6.499110621448895</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0.10755410601685789</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0.32739437424573214</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9.1275103767173071E-2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0.95289908354594033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9.1275103767173071E-2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0.32739437424573214</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0.31970197468990769</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8.0250701596451766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0.25094267096383405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0.34860572190400063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9.7188668907108422E-2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1.0146358613720885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9.7188668907106646E-2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0.21276803472703243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8.7863921312999604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8.3819685383577731</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3.6405003676486913E-2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0.11917303480135732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1.2441495102024041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7.0313641358264789E-2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8.3819685383577731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4.0819972164449112</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0.35072073176635987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0.59344131411232182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0.16544700149512703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1.7272431319528145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0.16544700149512703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0.59344131411232137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0.10316398680290018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4.6627456773892506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0.11965486778996226</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0.66720441413010967</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0.18601160228835534</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1.9419346353373594</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0.18601160228835401</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0.66720441413011056</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0.36911237899799954</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3.5012487555005709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6.5633851489677308</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0.45410778397914164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0.3291104174987618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9.1753523796076486E-2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0.95789372050909805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9.1753523796077374E-2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0.16509139748415791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8.9626630502497537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0.53463110689983706</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0.20487695057810207</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2.1388861846002571</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0.20487695057810118</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0.67802633104503585</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4.1641072476857079</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6.3670108594363013</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3.5685375847377361</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0.12413034385261401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0.15001884873242677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1.5661754144524944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0.15001884873242677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0.33190258852123478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4.8102406468311107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0.23114087386636917</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0.14908664442067288</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1.5564433342062391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0.14908664442067288</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0.13706872342531717</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2.2125001115937861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0.12393763836878113</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0.44940526990561191</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0.12529082925952006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1.3080184130236547</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0.12529082925952029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0.44940526990561303</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6.3331057230399779E-2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2.3445194779739511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0.28647160803893001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0.15917786122791622</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1.6617942004404074</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0.15917786122791622</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0.14133391515778637</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3.278748632069826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9.923939858456432E-2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0.44122941472841237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0.12301146196310953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1.284222143086188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0.12301146196310953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0.37155489890886884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5.1966790552200077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4.0026894852845771</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2.5134908805577005E-2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0.46821934509135898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0.130536052757384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1.3627777992946162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0.13053605275738445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0.46821934509135854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0.28020739406784489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3.9874775188624509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0.47627844247487294</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0.18730560624721404</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1.9554438523703794</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0.18730560624721448</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0.21767274518908231</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4.0179014517067024</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7.7530023030876478</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0.29554019202754489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9.7944230878115768E-2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1.0225238207391119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9.7944230878116656E-2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0.35131584469206345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8.2876704619882169E-2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6.9419739440357304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8.0089781940116289E-2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0.32164514309222803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8.9672261105851803E-2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0.93616563444532819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8.9672261105851803E-2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0.28865052618194831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7.6647148004188344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6.9412271439373008E-2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0.10211866122453106</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1.066104279015792</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0.10211866122453195</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0.28550895003996146</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7.8412898057564604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6.6799227236548839</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0.10955369487529509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0.35253768637239169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9.8284871203460078E-2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1.0260800572202813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9.828487120345919E-2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0.35253768637239169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9.6564758431337161E-2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6.6799227236548839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2.5055036891154581</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0.413152375477148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0.14872496001729596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1.5526674005475929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0.14872496001729729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0.53346107766459916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0.35932300914287829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2.5055036891154581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6.2788193576635214</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7.6800790098935181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5.0542277748633069E-4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0.50147821159549366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0.13980837607795937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1.4595795341582098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0.13980837607795848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0.19270418708766712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8.071973334946648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0.12321341564998622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0.30643305154856204</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8.5431243717075667E-2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0.89189001692999526</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8.5431243717075667E-2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0.30643305154856204</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7.4155436894926652E-2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6.597424920254765</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0.23694855090624323</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0.15919935796383378</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1.6620186233017202</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0.15919935796383378</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0.14344237066736909</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8.5816069225745579</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0.18540011085363783</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0.16980708695274238</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1.7727618031486667</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3.8558201567902017E-2</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6.979505297148247</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0.17302544065050185</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0.48000587200213385</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0.13382204833783362</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1.3970831251492282</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0.13382204833783362</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0.46543449516185298</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7.4800540599375944</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0.4339024340649642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0.16837753603886085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1.7578374952103708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0.16837753603885997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0.32921230570885562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5.8738483955878662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0.24569106672012264</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0.14649253010337659</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1.5293611501983158</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4.1457418531466672E-2</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9.0934860491661968</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0.29780783338938033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0.1834515020612546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1.9152075535866535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0.18345150206125371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8.4744219444432112E-2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6.8641392054869517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0.10311463345856975</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0.59157487925584284</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0.16492665341158919</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1.7218107720708407</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0.16492665341158919</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0.31480116934940483</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8.2780364528737316</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8.6524742351611117E-2</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0.54737868822323588</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0.15260508578566778</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1.593175360945593</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0.1414950682999887</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6.9723294454276461</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7.0362590855681146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7.6360518262856791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9.2808538916467676E-2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0.42404829566836177</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0.11822149442425012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1.2342155641877763</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0.11822149442425012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0.28283708481264735</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5.7609996811104081</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8.1260801057232896</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7.5816586392072196</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6.9088455969461631</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6.1922000344024148</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8.615977311514909</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0.32775287017244192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0.23909808184435377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2.4700024455457799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7.014677307982593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0.25819093493527578</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0.11639946186162398</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1.2151938037354828</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0.11639946186162398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0.17403149725862654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7.0097685069782969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4.9478726710413001</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4.5093312212266721</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7.7912065183036798</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5.8432037087441717</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8.8974350144558745</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2.9993294313994667E-2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9.7169264330757343E-2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1.0144332803586771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9.7169264330757343E-2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8.7344874663774164E-2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8.8763521384589783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4.9494055712626661E-2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1.1583352918241161</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8.9185178904527707</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0.27955223292918108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9.9233061201662753E-2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1.0359790257563102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9.9233061201662309E-2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0.30462146659402212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4.3341882741130036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7.6837792975836292</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1.3167206210241194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0.1279943192777484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4.1508313538969333E-3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7.6837792975836292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1.145345478782493</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5.9460730219336666</c:v>
                </c:pt>
                <c:pt idx="1">
                  <c:v>6.2356400660705376</c:v>
                </c:pt>
                <c:pt idx="2">
                  <c:v>6.5918483717302996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6.5211272592667484</c:v>
                </c:pt>
                <c:pt idx="2">
                  <c:v>6.499110621448895</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6.8091000907204782</c:v>
                </c:pt>
                <c:pt idx="1">
                  <c:v>6.9266265482139424</c:v>
                </c:pt>
                <c:pt idx="2">
                  <c:v>6.9419739440357304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6.9923496698602348</c:v>
                </c:pt>
                <c:pt idx="1">
                  <c:v>7.0097685069782969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6.1382577399180178</c:v>
                </c:pt>
                <c:pt idx="1">
                  <c:v>5.906479185841337</c:v>
                </c:pt>
                <c:pt idx="2">
                  <c:v>5.7609996811104081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6.4979375060818017</c:v>
                </c:pt>
                <c:pt idx="1">
                  <c:v>6.6419955734887877</c:v>
                </c:pt>
                <c:pt idx="2">
                  <c:v>6.597424920254765</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4.8842201510651444</c:v>
                </c:pt>
                <c:pt idx="1">
                  <c:v>4.3910596621709992</c:v>
                </c:pt>
                <c:pt idx="2">
                  <c:v>4.3341882741130036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7.5936136904143581E-2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0.35621510092577857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9.9310106886658644E-2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1.0367833717345079</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9.9310106886658644E-2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0.31304095322829539</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7.5577098301256029</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6.5238084128775826</c:v>
                </c:pt>
                <c:pt idx="1">
                  <c:v>6.5766744097213019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6.0904515423719179</c:v>
                </c:pt>
                <c:pt idx="1">
                  <c:v>5.8137509734202881</c:v>
                </c:pt>
                <c:pt idx="2">
                  <c:v>5.7423211176044981</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6.0522832984101056</c:v>
                </c:pt>
                <c:pt idx="1">
                  <c:v>6.2085605083813311</c:v>
                </c:pt>
                <c:pt idx="2">
                  <c:v>6.3663422003084049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8.5733417923159951</c:v>
                </c:pt>
                <c:pt idx="1">
                  <c:v>8.3819685383577731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8.4438161935328413</c:v>
                </c:pt>
                <c:pt idx="1">
                  <c:v>8.8323451649220939</c:v>
                </c:pt>
                <c:pt idx="2">
                  <c:v>8.9626630502497537</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4.5400492868706026</c:v>
                </c:pt>
                <c:pt idx="1">
                  <c:v>4.6508484757772264</c:v>
                </c:pt>
                <c:pt idx="2">
                  <c:v>4.8102406468311107</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4.2346840864369968</c:v>
                </c:pt>
                <c:pt idx="1">
                  <c:v>3.931605496172391</c:v>
                </c:pt>
                <c:pt idx="2">
                  <c:v>3.278748632069826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2.8707824823677979</c:v>
                </c:pt>
                <c:pt idx="1">
                  <c:v>2.768895233270618</c:v>
                </c:pt>
                <c:pt idx="2">
                  <c:v>2.3445194779739511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4.7944654983706556</c:v>
                </c:pt>
                <c:pt idx="1">
                  <c:v>5.4491034266823464</c:v>
                </c:pt>
                <c:pt idx="2">
                  <c:v>5.1966790552200077</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4.1226652418084946</c:v>
                </c:pt>
                <c:pt idx="1">
                  <c:v>4.2509834354268001</c:v>
                </c:pt>
                <c:pt idx="2">
                  <c:v>3.9874775188624509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13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13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13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4130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RHA | Nottinghamshire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1245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RHA | Nottinghamshire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Nottinghamshire Healthcare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6535908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31249678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904630443"/>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391999117"/>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19995422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5520752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5655984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92011598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414077697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202677885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0507355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42608928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2029718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07355486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21660420"/>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58862283"/>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Q32_1. In the last 12 months, did your NHS mental health team give you any help or advice with finding support for…Joining a group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5829500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3743832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462295512"/>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993089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1352248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54259250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133172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431661802"/>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025771168"/>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84193955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68962103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6667843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06471779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1083920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0286388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2270328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7064281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4283347"/>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89398067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609995047"/>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49347777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1034843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7595263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8701304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6891205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395148072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26952086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79474950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620546508"/>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52595006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71995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3316140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7650991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3327857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4178892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2025190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42524097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64760023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8389260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71299329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1437710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8086730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12945274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15419119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09949615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4927050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7071044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02683725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08913353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87587714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58501099"/>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642659159"/>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6179978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0790338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9279329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6275398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39728210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2438761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45008217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0610551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6096315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7463715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1661489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97273058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7484969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8043863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69984183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665189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9133053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9718236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7336936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839997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88661211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684788645"/>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685415623"/>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6680092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081092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143966810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51057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1722994684"/>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567479402"/>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914906872"/>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28589051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21334718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362156726"/>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4160856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64343566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197552339"/>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491898230"/>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466417010"/>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09705254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3886282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650042887"/>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94155505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1552108438"/>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337707124"/>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547055821"/>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34671474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9744087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990967716"/>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90364897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107478779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63306100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247935098"/>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1008644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541378697"/>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408951758"/>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124177556"/>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77858408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688183744"/>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3387668466"/>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2311074294"/>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4251708806"/>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45516705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472524338"/>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175070707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377302171"/>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460306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3729018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6958721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6967956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89316998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9160419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8905311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66531428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14974767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954915935"/>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8112924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7077580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4119602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353065099"/>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46386950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2417486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1934590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351602957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21244727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228795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8387926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428965259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06329587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2994863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6340867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0161547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71070200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81153381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22742555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1156222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4131202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2634484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94620785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3131964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2065636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6879673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27700011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3784516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72565375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9202986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42615767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5325306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89916597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7428012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7435606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0689910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95957888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8064307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41217238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7202211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2104166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6311427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3120903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6744330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2490566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24967348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69438882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2143123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69694609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135295226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01693570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8244227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41483974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39903053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97142829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8364575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41354586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12733</Words>
  <Application>Microsoft Office PowerPoint</Application>
  <PresentationFormat>Widescreen</PresentationFormat>
  <Paragraphs>1576</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Nottinghamshire Healthcare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